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:\Users\Paul\Desktop\Mott Logo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705600" y="5791200"/>
            <a:ext cx="2171700" cy="874713"/>
          </a:xfrm>
          <a:prstGeom prst="rect">
            <a:avLst/>
          </a:prstGeom>
          <a:noFill/>
        </p:spPr>
      </p:pic>
      <p:sp>
        <p:nvSpPr>
          <p:cNvPr id="21" name="Content Placeholder 20"/>
          <p:cNvSpPr>
            <a:spLocks noGrp="1"/>
          </p:cNvSpPr>
          <p:nvPr>
            <p:ph sz="quarter" idx="13"/>
          </p:nvPr>
        </p:nvSpPr>
        <p:spPr>
          <a:xfrm>
            <a:off x="-990600" y="1828800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53D1A0-2204-4F4A-9393-0C1D5C2ACD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E02C32-2EE1-4B97-B712-C1F97A826096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:\Users\Paul\Desktop\Mott 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5638800"/>
            <a:ext cx="2171700" cy="8747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 Plan Reexamination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Kates</a:t>
            </a:r>
            <a:r>
              <a:rPr lang="en-US" dirty="0" smtClean="0"/>
              <a:t> PE, CME, CFM</a:t>
            </a:r>
          </a:p>
          <a:p>
            <a:r>
              <a:rPr lang="en-US" sz="2000" dirty="0" smtClean="0"/>
              <a:t>Paul@mottassociates.net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Plan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NJ Municipal Land Use Law 40:55D-28 a.</a:t>
            </a:r>
          </a:p>
          <a:p>
            <a:pPr lvl="1"/>
            <a:r>
              <a:rPr lang="en-US" dirty="0" smtClean="0"/>
              <a:t>The Master Plan shall guide the use of lands within the municipality in a manner which protects public health and safety and promotes the general welfare.</a:t>
            </a:r>
          </a:p>
          <a:p>
            <a:r>
              <a:rPr lang="en-US" dirty="0" smtClean="0"/>
              <a:t>NJ Municipal Land Use Law 40:55D-89</a:t>
            </a:r>
          </a:p>
          <a:p>
            <a:pPr lvl="1"/>
            <a:r>
              <a:rPr lang="en-US" dirty="0" smtClean="0"/>
              <a:t>The Governing Body shall, at least every ten years, provide for a general reexamination of its Master Plan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Plan Sub-Committee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Joselyn</a:t>
            </a:r>
            <a:r>
              <a:rPr lang="en-US" dirty="0" smtClean="0"/>
              <a:t> O. Rich</a:t>
            </a:r>
          </a:p>
          <a:p>
            <a:r>
              <a:rPr lang="en-US" dirty="0" smtClean="0"/>
              <a:t>Charles </a:t>
            </a:r>
            <a:r>
              <a:rPr lang="en-US" dirty="0" err="1" smtClean="0"/>
              <a:t>Krafczek</a:t>
            </a:r>
            <a:endParaRPr lang="en-US" dirty="0" smtClean="0"/>
          </a:p>
          <a:p>
            <a:r>
              <a:rPr lang="en-US" dirty="0" smtClean="0"/>
              <a:t>Bill </a:t>
            </a:r>
            <a:r>
              <a:rPr lang="en-US" dirty="0" err="1" smtClean="0"/>
              <a:t>Cathcart</a:t>
            </a:r>
            <a:endParaRPr lang="en-US" dirty="0" smtClean="0"/>
          </a:p>
          <a:p>
            <a:r>
              <a:rPr lang="en-US" dirty="0" smtClean="0"/>
              <a:t>Wayne Conrad</a:t>
            </a:r>
          </a:p>
          <a:p>
            <a:r>
              <a:rPr lang="en-US" dirty="0" smtClean="0"/>
              <a:t>Angelo </a:t>
            </a:r>
            <a:r>
              <a:rPr lang="en-US" dirty="0" err="1" smtClean="0"/>
              <a:t>Caracciolo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Plan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6781800" cy="4325112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 Use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Housing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Circulation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Utility Service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 Facilities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Recreation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Conservation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Historic Preservation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Recycling Plan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Green Buildings and Environmentally Sustainable Plan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 Plan Reexamination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Kates</a:t>
            </a:r>
            <a:r>
              <a:rPr lang="en-US" dirty="0" smtClean="0"/>
              <a:t> PE, CME, CFM</a:t>
            </a:r>
          </a:p>
          <a:p>
            <a:r>
              <a:rPr lang="en-US" sz="2000" dirty="0" smtClean="0"/>
              <a:t>Paul@mottassociates.net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147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Master Plan Reexamination</vt:lpstr>
      <vt:lpstr>Master Plan   </vt:lpstr>
      <vt:lpstr>Master Plan Sub-Committee</vt:lpstr>
      <vt:lpstr>Master Plan Elements</vt:lpstr>
      <vt:lpstr>Master Plan Reexamination</vt:lpstr>
    </vt:vector>
  </TitlesOfParts>
  <Company>Drexel 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Plan Reexamination</dc:title>
  <dc:creator>Paul</dc:creator>
  <cp:lastModifiedBy>A B Reut</cp:lastModifiedBy>
  <cp:revision>6</cp:revision>
  <dcterms:created xsi:type="dcterms:W3CDTF">2018-09-07T22:29:01Z</dcterms:created>
  <dcterms:modified xsi:type="dcterms:W3CDTF">2018-09-07T23:46:57Z</dcterms:modified>
</cp:coreProperties>
</file>