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5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Dunhour" initials="D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Dunhour" userId="4f438a48cec4f109" providerId="LiveId" clId="{C469A09E-278A-4825-824A-C90C6528E647}"/>
    <pc:docChg chg="undo custSel addSld modSld sldOrd modNotesMaster modHandout">
      <pc:chgData name="Douglas Dunhour" userId="4f438a48cec4f109" providerId="LiveId" clId="{C469A09E-278A-4825-824A-C90C6528E647}" dt="2018-09-07T22:33:38.425" v="2048" actId="6549"/>
      <pc:docMkLst>
        <pc:docMk/>
      </pc:docMkLst>
      <pc:sldChg chg="modSp addCm delCm modCm">
        <pc:chgData name="Douglas Dunhour" userId="4f438a48cec4f109" providerId="LiveId" clId="{C469A09E-278A-4825-824A-C90C6528E647}" dt="2018-09-07T22:25:04.088" v="1978"/>
        <pc:sldMkLst>
          <pc:docMk/>
          <pc:sldMk cId="1146832560" sldId="256"/>
        </pc:sldMkLst>
        <pc:spChg chg="mod">
          <ac:chgData name="Douglas Dunhour" userId="4f438a48cec4f109" providerId="LiveId" clId="{C469A09E-278A-4825-824A-C90C6528E647}" dt="2018-09-06T23:28:43.007" v="1947"/>
          <ac:spMkLst>
            <pc:docMk/>
            <pc:sldMk cId="1146832560" sldId="256"/>
            <ac:spMk id="2" creationId="{86FD6C68-3B21-4815-A8E7-DF3A72CB17EF}"/>
          </ac:spMkLst>
        </pc:spChg>
      </pc:sldChg>
      <pc:sldChg chg="modSp">
        <pc:chgData name="Douglas Dunhour" userId="4f438a48cec4f109" providerId="LiveId" clId="{C469A09E-278A-4825-824A-C90C6528E647}" dt="2018-09-07T22:33:38.425" v="2048" actId="6549"/>
        <pc:sldMkLst>
          <pc:docMk/>
          <pc:sldMk cId="481736448" sldId="257"/>
        </pc:sldMkLst>
        <pc:spChg chg="mod">
          <ac:chgData name="Douglas Dunhour" userId="4f438a48cec4f109" providerId="LiveId" clId="{C469A09E-278A-4825-824A-C90C6528E647}" dt="2018-09-07T22:33:38.425" v="2048" actId="6549"/>
          <ac:spMkLst>
            <pc:docMk/>
            <pc:sldMk cId="481736448" sldId="257"/>
            <ac:spMk id="12" creationId="{ED525F9E-9369-4E9A-949E-11A9B59A97CF}"/>
          </ac:spMkLst>
        </pc:spChg>
      </pc:sldChg>
      <pc:sldChg chg="modSp">
        <pc:chgData name="Douglas Dunhour" userId="4f438a48cec4f109" providerId="LiveId" clId="{C469A09E-278A-4825-824A-C90C6528E647}" dt="2018-09-06T23:24:40.036" v="1907" actId="1076"/>
        <pc:sldMkLst>
          <pc:docMk/>
          <pc:sldMk cId="437642112" sldId="258"/>
        </pc:sldMkLst>
        <pc:picChg chg="mod">
          <ac:chgData name="Douglas Dunhour" userId="4f438a48cec4f109" providerId="LiveId" clId="{C469A09E-278A-4825-824A-C90C6528E647}" dt="2018-09-06T23:24:17.214" v="1903" actId="14100"/>
          <ac:picMkLst>
            <pc:docMk/>
            <pc:sldMk cId="437642112" sldId="258"/>
            <ac:picMk id="3" creationId="{2A5C817C-23D6-43AD-89C8-863342FCB77E}"/>
          </ac:picMkLst>
        </pc:picChg>
        <pc:picChg chg="mod">
          <ac:chgData name="Douglas Dunhour" userId="4f438a48cec4f109" providerId="LiveId" clId="{C469A09E-278A-4825-824A-C90C6528E647}" dt="2018-09-06T23:23:53.328" v="1900" actId="1076"/>
          <ac:picMkLst>
            <pc:docMk/>
            <pc:sldMk cId="437642112" sldId="258"/>
            <ac:picMk id="5" creationId="{C57422D0-5560-4BF4-BF1E-4BB5D1C50365}"/>
          </ac:picMkLst>
        </pc:picChg>
        <pc:picChg chg="mod">
          <ac:chgData name="Douglas Dunhour" userId="4f438a48cec4f109" providerId="LiveId" clId="{C469A09E-278A-4825-824A-C90C6528E647}" dt="2018-09-06T23:24:00.061" v="1901" actId="1076"/>
          <ac:picMkLst>
            <pc:docMk/>
            <pc:sldMk cId="437642112" sldId="258"/>
            <ac:picMk id="7" creationId="{69294A31-1354-40BD-A90A-6B07BA36AE49}"/>
          </ac:picMkLst>
        </pc:picChg>
        <pc:picChg chg="mod">
          <ac:chgData name="Douglas Dunhour" userId="4f438a48cec4f109" providerId="LiveId" clId="{C469A09E-278A-4825-824A-C90C6528E647}" dt="2018-09-06T23:24:40.036" v="1907" actId="1076"/>
          <ac:picMkLst>
            <pc:docMk/>
            <pc:sldMk cId="437642112" sldId="258"/>
            <ac:picMk id="9" creationId="{0DEE9A7C-2E99-43C9-BCA9-09F7BF06460A}"/>
          </ac:picMkLst>
        </pc:picChg>
        <pc:picChg chg="mod">
          <ac:chgData name="Douglas Dunhour" userId="4f438a48cec4f109" providerId="LiveId" clId="{C469A09E-278A-4825-824A-C90C6528E647}" dt="2018-09-06T23:24:28.945" v="1905" actId="1076"/>
          <ac:picMkLst>
            <pc:docMk/>
            <pc:sldMk cId="437642112" sldId="258"/>
            <ac:picMk id="11" creationId="{B088DAD1-E6A4-40D9-AEC8-F22B8B6858E8}"/>
          </ac:picMkLst>
        </pc:picChg>
      </pc:sldChg>
      <pc:sldChg chg="modSp">
        <pc:chgData name="Douglas Dunhour" userId="4f438a48cec4f109" providerId="LiveId" clId="{C469A09E-278A-4825-824A-C90C6528E647}" dt="2018-09-07T22:26:38.932" v="2016" actId="20577"/>
        <pc:sldMkLst>
          <pc:docMk/>
          <pc:sldMk cId="1658831840" sldId="259"/>
        </pc:sldMkLst>
        <pc:spChg chg="mod">
          <ac:chgData name="Douglas Dunhour" userId="4f438a48cec4f109" providerId="LiveId" clId="{C469A09E-278A-4825-824A-C90C6528E647}" dt="2018-09-07T22:26:38.932" v="2016" actId="20577"/>
          <ac:spMkLst>
            <pc:docMk/>
            <pc:sldMk cId="1658831840" sldId="259"/>
            <ac:spMk id="4" creationId="{082ACBCE-8D91-4ACB-8B47-4513B5799680}"/>
          </ac:spMkLst>
        </pc:spChg>
      </pc:sldChg>
      <pc:sldChg chg="modSp">
        <pc:chgData name="Douglas Dunhour" userId="4f438a48cec4f109" providerId="LiveId" clId="{C469A09E-278A-4825-824A-C90C6528E647}" dt="2018-09-06T23:28:27.511" v="1945"/>
        <pc:sldMkLst>
          <pc:docMk/>
          <pc:sldMk cId="2859934619" sldId="260"/>
        </pc:sldMkLst>
        <pc:spChg chg="mod">
          <ac:chgData name="Douglas Dunhour" userId="4f438a48cec4f109" providerId="LiveId" clId="{C469A09E-278A-4825-824A-C90C6528E647}" dt="2018-09-06T23:28:27.511" v="1945"/>
          <ac:spMkLst>
            <pc:docMk/>
            <pc:sldMk cId="2859934619" sldId="260"/>
            <ac:spMk id="6" creationId="{100F60C6-15C0-47D2-9FFE-97C92EB1F766}"/>
          </ac:spMkLst>
        </pc:spChg>
        <pc:picChg chg="mod">
          <ac:chgData name="Douglas Dunhour" userId="4f438a48cec4f109" providerId="LiveId" clId="{C469A09E-278A-4825-824A-C90C6528E647}" dt="2018-09-06T23:22:12.399" v="1890" actId="1076"/>
          <ac:picMkLst>
            <pc:docMk/>
            <pc:sldMk cId="2859934619" sldId="260"/>
            <ac:picMk id="3" creationId="{F6ECF8D2-535F-4029-9A36-9ACE3EC26D7E}"/>
          </ac:picMkLst>
        </pc:picChg>
        <pc:picChg chg="mod">
          <ac:chgData name="Douglas Dunhour" userId="4f438a48cec4f109" providerId="LiveId" clId="{C469A09E-278A-4825-824A-C90C6528E647}" dt="2018-09-06T23:22:16.367" v="1891" actId="1076"/>
          <ac:picMkLst>
            <pc:docMk/>
            <pc:sldMk cId="2859934619" sldId="260"/>
            <ac:picMk id="5" creationId="{A8500F2D-CB70-4A6D-859E-63D3F987DDC1}"/>
          </ac:picMkLst>
        </pc:picChg>
      </pc:sldChg>
      <pc:sldChg chg="modSp">
        <pc:chgData name="Douglas Dunhour" userId="4f438a48cec4f109" providerId="LiveId" clId="{C469A09E-278A-4825-824A-C90C6528E647}" dt="2018-09-07T22:27:15.240" v="2017" actId="113"/>
        <pc:sldMkLst>
          <pc:docMk/>
          <pc:sldMk cId="1554436045" sldId="261"/>
        </pc:sldMkLst>
        <pc:spChg chg="mod">
          <ac:chgData name="Douglas Dunhour" userId="4f438a48cec4f109" providerId="LiveId" clId="{C469A09E-278A-4825-824A-C90C6528E647}" dt="2018-09-07T22:27:15.240" v="2017" actId="113"/>
          <ac:spMkLst>
            <pc:docMk/>
            <pc:sldMk cId="1554436045" sldId="261"/>
            <ac:spMk id="10" creationId="{D8E73F1A-0A10-4033-9D21-2B6D85601AA5}"/>
          </ac:spMkLst>
        </pc:spChg>
        <pc:spChg chg="mod">
          <ac:chgData name="Douglas Dunhour" userId="4f438a48cec4f109" providerId="LiveId" clId="{C469A09E-278A-4825-824A-C90C6528E647}" dt="2018-09-06T23:29:13.813" v="1950" actId="207"/>
          <ac:spMkLst>
            <pc:docMk/>
            <pc:sldMk cId="1554436045" sldId="261"/>
            <ac:spMk id="14" creationId="{B9A43493-CF4B-4B08-91E9-2FBECCE68949}"/>
          </ac:spMkLst>
        </pc:spChg>
      </pc:sldChg>
      <pc:sldChg chg="addSp delSp modSp">
        <pc:chgData name="Douglas Dunhour" userId="4f438a48cec4f109" providerId="LiveId" clId="{C469A09E-278A-4825-824A-C90C6528E647}" dt="2018-09-07T22:28:08.481" v="2025" actId="20577"/>
        <pc:sldMkLst>
          <pc:docMk/>
          <pc:sldMk cId="1340069355" sldId="262"/>
        </pc:sldMkLst>
        <pc:spChg chg="add mod">
          <ac:chgData name="Douglas Dunhour" userId="4f438a48cec4f109" providerId="LiveId" clId="{C469A09E-278A-4825-824A-C90C6528E647}" dt="2018-09-07T22:28:08.481" v="2025" actId="20577"/>
          <ac:spMkLst>
            <pc:docMk/>
            <pc:sldMk cId="1340069355" sldId="262"/>
            <ac:spMk id="2" creationId="{05D5F91A-716E-458F-B4E0-B6DAB0AAB652}"/>
          </ac:spMkLst>
        </pc:spChg>
        <pc:spChg chg="mod">
          <ac:chgData name="Douglas Dunhour" userId="4f438a48cec4f109" providerId="LiveId" clId="{C469A09E-278A-4825-824A-C90C6528E647}" dt="2018-09-06T23:29:24.747" v="1951"/>
          <ac:spMkLst>
            <pc:docMk/>
            <pc:sldMk cId="1340069355" sldId="262"/>
            <ac:spMk id="3" creationId="{03F4320F-F2B9-48AB-AEF2-C923CB05D592}"/>
          </ac:spMkLst>
        </pc:spChg>
        <pc:graphicFrameChg chg="del mod modGraphic">
          <ac:chgData name="Douglas Dunhour" userId="4f438a48cec4f109" providerId="LiveId" clId="{C469A09E-278A-4825-824A-C90C6528E647}" dt="2018-09-06T21:54:30.577" v="31" actId="478"/>
          <ac:graphicFrameMkLst>
            <pc:docMk/>
            <pc:sldMk cId="1340069355" sldId="262"/>
            <ac:graphicFrameMk id="4" creationId="{00000000-0000-0000-0000-000000000000}"/>
          </ac:graphicFrameMkLst>
        </pc:graphicFrameChg>
      </pc:sldChg>
      <pc:sldChg chg="modSp">
        <pc:chgData name="Douglas Dunhour" userId="4f438a48cec4f109" providerId="LiveId" clId="{C469A09E-278A-4825-824A-C90C6528E647}" dt="2018-09-07T22:29:19.333" v="2046" actId="20577"/>
        <pc:sldMkLst>
          <pc:docMk/>
          <pc:sldMk cId="1745735815" sldId="263"/>
        </pc:sldMkLst>
        <pc:spChg chg="mod">
          <ac:chgData name="Douglas Dunhour" userId="4f438a48cec4f109" providerId="LiveId" clId="{C469A09E-278A-4825-824A-C90C6528E647}" dt="2018-09-06T23:29:52.725" v="1955" actId="14100"/>
          <ac:spMkLst>
            <pc:docMk/>
            <pc:sldMk cId="1745735815" sldId="263"/>
            <ac:spMk id="2" creationId="{378DFB0A-88BE-4968-BE50-C56EE968FD1A}"/>
          </ac:spMkLst>
        </pc:spChg>
        <pc:spChg chg="mod">
          <ac:chgData name="Douglas Dunhour" userId="4f438a48cec4f109" providerId="LiveId" clId="{C469A09E-278A-4825-824A-C90C6528E647}" dt="2018-09-07T22:29:19.333" v="2046" actId="20577"/>
          <ac:spMkLst>
            <pc:docMk/>
            <pc:sldMk cId="1745735815" sldId="263"/>
            <ac:spMk id="3" creationId="{00000000-0000-0000-0000-000000000000}"/>
          </ac:spMkLst>
        </pc:spChg>
      </pc:sldChg>
      <pc:sldChg chg="modSp modAnim">
        <pc:chgData name="Douglas Dunhour" userId="4f438a48cec4f109" providerId="LiveId" clId="{C469A09E-278A-4825-824A-C90C6528E647}" dt="2018-09-06T23:44:42.078" v="1973" actId="207"/>
        <pc:sldMkLst>
          <pc:docMk/>
          <pc:sldMk cId="3808302483" sldId="264"/>
        </pc:sldMkLst>
        <pc:spChg chg="mod">
          <ac:chgData name="Douglas Dunhour" userId="4f438a48cec4f109" providerId="LiveId" clId="{C469A09E-278A-4825-824A-C90C6528E647}" dt="2018-09-06T23:44:42.078" v="1973" actId="207"/>
          <ac:spMkLst>
            <pc:docMk/>
            <pc:sldMk cId="3808302483" sldId="264"/>
            <ac:spMk id="4" creationId="{B7BC7371-978B-4809-8731-EB4DC2342179}"/>
          </ac:spMkLst>
        </pc:spChg>
      </pc:sldChg>
      <pc:sldChg chg="modSp">
        <pc:chgData name="Douglas Dunhour" userId="4f438a48cec4f109" providerId="LiveId" clId="{C469A09E-278A-4825-824A-C90C6528E647}" dt="2018-09-06T23:31:44.011" v="1962"/>
        <pc:sldMkLst>
          <pc:docMk/>
          <pc:sldMk cId="1137271001" sldId="265"/>
        </pc:sldMkLst>
        <pc:spChg chg="mod">
          <ac:chgData name="Douglas Dunhour" userId="4f438a48cec4f109" providerId="LiveId" clId="{C469A09E-278A-4825-824A-C90C6528E647}" dt="2018-09-06T23:31:44.011" v="1962"/>
          <ac:spMkLst>
            <pc:docMk/>
            <pc:sldMk cId="1137271001" sldId="265"/>
            <ac:spMk id="2" creationId="{66D86CE0-CADE-44D7-88C9-6DC50DFBB95A}"/>
          </ac:spMkLst>
        </pc:spChg>
      </pc:sldChg>
      <pc:sldChg chg="addSp modSp add">
        <pc:chgData name="Douglas Dunhour" userId="4f438a48cec4f109" providerId="LiveId" clId="{C469A09E-278A-4825-824A-C90C6528E647}" dt="2018-09-07T22:28:26.741" v="2032" actId="6549"/>
        <pc:sldMkLst>
          <pc:docMk/>
          <pc:sldMk cId="107631847" sldId="266"/>
        </pc:sldMkLst>
        <pc:spChg chg="add mod">
          <ac:chgData name="Douglas Dunhour" userId="4f438a48cec4f109" providerId="LiveId" clId="{C469A09E-278A-4825-824A-C90C6528E647}" dt="2018-09-06T23:30:06.769" v="1956"/>
          <ac:spMkLst>
            <pc:docMk/>
            <pc:sldMk cId="107631847" sldId="266"/>
            <ac:spMk id="2" creationId="{1669ABC3-0179-4B7E-8550-8D5244054416}"/>
          </ac:spMkLst>
        </pc:spChg>
        <pc:spChg chg="add mod">
          <ac:chgData name="Douglas Dunhour" userId="4f438a48cec4f109" providerId="LiveId" clId="{C469A09E-278A-4825-824A-C90C6528E647}" dt="2018-09-07T22:28:26.741" v="2032" actId="6549"/>
          <ac:spMkLst>
            <pc:docMk/>
            <pc:sldMk cId="107631847" sldId="266"/>
            <ac:spMk id="3" creationId="{F368D6EF-6623-4489-8C50-471A8FCA283A}"/>
          </ac:spMkLst>
        </pc:spChg>
      </pc:sldChg>
      <pc:sldChg chg="addSp delSp modSp add ord">
        <pc:chgData name="Douglas Dunhour" userId="4f438a48cec4f109" providerId="LiveId" clId="{C469A09E-278A-4825-824A-C90C6528E647}" dt="2018-09-06T23:30:25.405" v="1959"/>
        <pc:sldMkLst>
          <pc:docMk/>
          <pc:sldMk cId="1527999056" sldId="267"/>
        </pc:sldMkLst>
        <pc:spChg chg="add mod">
          <ac:chgData name="Douglas Dunhour" userId="4f438a48cec4f109" providerId="LiveId" clId="{C469A09E-278A-4825-824A-C90C6528E647}" dt="2018-09-06T23:30:25.405" v="1959"/>
          <ac:spMkLst>
            <pc:docMk/>
            <pc:sldMk cId="1527999056" sldId="267"/>
            <ac:spMk id="12" creationId="{CD499C65-CE3F-406E-9828-017E545CE13A}"/>
          </ac:spMkLst>
        </pc:spChg>
        <pc:picChg chg="add del mod">
          <ac:chgData name="Douglas Dunhour" userId="4f438a48cec4f109" providerId="LiveId" clId="{C469A09E-278A-4825-824A-C90C6528E647}" dt="2018-09-06T22:33:59.508" v="1603"/>
          <ac:picMkLst>
            <pc:docMk/>
            <pc:sldMk cId="1527999056" sldId="267"/>
            <ac:picMk id="3" creationId="{E5D38E7A-4371-43E4-BBEB-00AFACC0177E}"/>
          </ac:picMkLst>
        </pc:picChg>
        <pc:picChg chg="add mod">
          <ac:chgData name="Douglas Dunhour" userId="4f438a48cec4f109" providerId="LiveId" clId="{C469A09E-278A-4825-824A-C90C6528E647}" dt="2018-09-06T22:44:16.253" v="1765" actId="1076"/>
          <ac:picMkLst>
            <pc:docMk/>
            <pc:sldMk cId="1527999056" sldId="267"/>
            <ac:picMk id="5" creationId="{D1367A0D-1559-4166-983C-8BF7E6D079FD}"/>
          </ac:picMkLst>
        </pc:picChg>
        <pc:picChg chg="add mod">
          <ac:chgData name="Douglas Dunhour" userId="4f438a48cec4f109" providerId="LiveId" clId="{C469A09E-278A-4825-824A-C90C6528E647}" dt="2018-09-06T22:45:29.064" v="1769" actId="1076"/>
          <ac:picMkLst>
            <pc:docMk/>
            <pc:sldMk cId="1527999056" sldId="267"/>
            <ac:picMk id="7" creationId="{089D65F6-1355-4A9E-B467-C19EF093FE35}"/>
          </ac:picMkLst>
        </pc:picChg>
        <pc:picChg chg="add mod">
          <ac:chgData name="Douglas Dunhour" userId="4f438a48cec4f109" providerId="LiveId" clId="{C469A09E-278A-4825-824A-C90C6528E647}" dt="2018-09-06T22:45:40.140" v="1771" actId="1076"/>
          <ac:picMkLst>
            <pc:docMk/>
            <pc:sldMk cId="1527999056" sldId="267"/>
            <ac:picMk id="9" creationId="{9AE19DE3-10A7-4F24-B7D4-070A3013BD6E}"/>
          </ac:picMkLst>
        </pc:picChg>
        <pc:picChg chg="add mod">
          <ac:chgData name="Douglas Dunhour" userId="4f438a48cec4f109" providerId="LiveId" clId="{C469A09E-278A-4825-824A-C90C6528E647}" dt="2018-09-06T22:45:32.485" v="1770" actId="1076"/>
          <ac:picMkLst>
            <pc:docMk/>
            <pc:sldMk cId="1527999056" sldId="267"/>
            <ac:picMk id="11" creationId="{E6F87558-028C-4975-8518-E033B8FCC2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CCC853E3-F222-4BAC-9578-D06AE1716FE6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670A4648-EFBA-4D2F-AE4E-5B671E039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6D820E6D-30DF-4A36-A129-D87182BFE845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021D2A51-014F-4DBF-9B42-C6EB6A31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10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D2A51-014F-4DBF-9B42-C6EB6A3145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7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2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382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4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1F98A5-8B0F-4795-93E3-B5B1B98CB643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61C15A-87E7-4E16-96B9-C4BF1F7B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gif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D6C68-3B21-4815-A8E7-DF3A72CB1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35" y="201536"/>
            <a:ext cx="5549587" cy="46503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Borough Updates</a:t>
            </a:r>
            <a:r>
              <a:rPr lang="en-US" sz="7200" b="1" dirty="0"/>
              <a:t/>
            </a:r>
            <a:br>
              <a:rPr lang="en-US" sz="7200" b="1" dirty="0"/>
            </a:br>
            <a:endParaRPr lang="en-US" sz="7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0762A5-27AB-4045-9ABD-08D254B24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47" y="771787"/>
            <a:ext cx="5038869" cy="51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367A0D-1559-4166-983C-8BF7E6D07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6" y="4336271"/>
            <a:ext cx="3955876" cy="2225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9D65F6-1355-4A9E-B467-C19EF093F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243">
            <a:off x="7784647" y="3640943"/>
            <a:ext cx="4294549" cy="2851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E19DE3-10A7-4F24-B7D4-070A3013B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930">
            <a:off x="516107" y="461010"/>
            <a:ext cx="3903676" cy="2927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F87558-028C-4975-8518-E033B8FCC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52" y="233505"/>
            <a:ext cx="3423174" cy="2682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499C65-CE3F-406E-9828-017E545CE13A}"/>
              </a:ext>
            </a:extLst>
          </p:cNvPr>
          <p:cNvSpPr txBox="1"/>
          <p:nvPr/>
        </p:nvSpPr>
        <p:spPr>
          <a:xfrm>
            <a:off x="3440667" y="710764"/>
            <a:ext cx="52210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Continues</a:t>
            </a:r>
          </a:p>
          <a:p>
            <a:pPr algn="ctr"/>
            <a:r>
              <a:rPr lang="en-US" sz="4000" b="1" dirty="0"/>
              <a:t>Both the Beach and the Bay will be surveyed in the fall of this year by the Stockton Coastal Research Center. </a:t>
            </a:r>
          </a:p>
        </p:txBody>
      </p:sp>
    </p:spTree>
    <p:extLst>
      <p:ext uri="{BB962C8B-B14F-4D97-AF65-F5344CB8AC3E}">
        <p14:creationId xmlns:p14="http://schemas.microsoft.com/office/powerpoint/2010/main" val="152799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FA3C6B-DA27-4852-9BA4-236B5D86F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381000"/>
            <a:ext cx="4572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BC7371-978B-4809-8731-EB4DC2342179}"/>
              </a:ext>
            </a:extLst>
          </p:cNvPr>
          <p:cNvSpPr txBox="1"/>
          <p:nvPr/>
        </p:nvSpPr>
        <p:spPr>
          <a:xfrm rot="20724186">
            <a:off x="356879" y="830425"/>
            <a:ext cx="54056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Another</a:t>
            </a:r>
          </a:p>
          <a:p>
            <a:pPr algn="ctr"/>
            <a:r>
              <a:rPr lang="en-US" sz="9600" b="1" dirty="0">
                <a:solidFill>
                  <a:srgbClr val="FF0000"/>
                </a:solidFill>
              </a:rPr>
              <a:t>Great</a:t>
            </a:r>
          </a:p>
          <a:p>
            <a:pPr algn="ctr"/>
            <a:r>
              <a:rPr lang="en-US" sz="9600" b="1" dirty="0">
                <a:solidFill>
                  <a:srgbClr val="FF0000"/>
                </a:solidFill>
              </a:rPr>
              <a:t>Summer!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0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D86CE0-CADE-44D7-88C9-6DC50DFBB95A}"/>
              </a:ext>
            </a:extLst>
          </p:cNvPr>
          <p:cNvSpPr txBox="1"/>
          <p:nvPr/>
        </p:nvSpPr>
        <p:spPr>
          <a:xfrm>
            <a:off x="559837" y="1287624"/>
            <a:ext cx="62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  <a:p>
            <a:pPr algn="ctr"/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6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4CFA3F-3329-4A06-8CC7-1D71D35BA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63" y="646083"/>
            <a:ext cx="4056727" cy="51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8EECF2-2418-4635-956C-AD8AA8D4C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55" y="443078"/>
            <a:ext cx="4075389" cy="5216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525F9E-9369-4E9A-949E-11A9B59A97CF}"/>
              </a:ext>
            </a:extLst>
          </p:cNvPr>
          <p:cNvSpPr txBox="1"/>
          <p:nvPr/>
        </p:nvSpPr>
        <p:spPr>
          <a:xfrm>
            <a:off x="5897460" y="443078"/>
            <a:ext cx="55451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/>
              <a:t>Construction Ordinance Changes </a:t>
            </a:r>
          </a:p>
          <a:p>
            <a:endParaRPr lang="en-US" sz="1000" b="1" dirty="0"/>
          </a:p>
          <a:p>
            <a:r>
              <a:rPr lang="en-US" sz="2400" b="1" dirty="0"/>
              <a:t>Flood Mitigation Committee</a:t>
            </a:r>
          </a:p>
          <a:p>
            <a:endParaRPr lang="en-US" sz="1000" b="1" dirty="0"/>
          </a:p>
          <a:p>
            <a:r>
              <a:rPr lang="en-US" sz="2400" b="1" dirty="0"/>
              <a:t>Single Use Plastics</a:t>
            </a:r>
          </a:p>
          <a:p>
            <a:endParaRPr lang="en-US" sz="1000" b="1" dirty="0"/>
          </a:p>
          <a:p>
            <a:r>
              <a:rPr lang="en-US" sz="2400" b="1" dirty="0"/>
              <a:t>Capital Projects </a:t>
            </a:r>
          </a:p>
          <a:p>
            <a:endParaRPr lang="en-US" sz="1000" b="1" dirty="0"/>
          </a:p>
          <a:p>
            <a:r>
              <a:rPr lang="en-US" sz="2400" b="1" dirty="0"/>
              <a:t>Road Projects</a:t>
            </a:r>
          </a:p>
          <a:p>
            <a:endParaRPr lang="en-US" sz="1000" b="1" dirty="0"/>
          </a:p>
          <a:p>
            <a:r>
              <a:rPr lang="en-US" sz="2400" b="1" dirty="0"/>
              <a:t>Beach &amp; Bay</a:t>
            </a:r>
          </a:p>
          <a:p>
            <a:endParaRPr lang="en-US" sz="1000" b="1" dirty="0"/>
          </a:p>
          <a:p>
            <a:r>
              <a:rPr lang="en-US" sz="2400" b="1" dirty="0"/>
              <a:t>2019 Budget Timeline</a:t>
            </a:r>
          </a:p>
          <a:p>
            <a:endParaRPr lang="en-US" sz="1000" b="1" dirty="0"/>
          </a:p>
          <a:p>
            <a:r>
              <a:rPr lang="en-US" sz="2400" b="1" dirty="0"/>
              <a:t>Q &amp;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3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5C817C-23D6-43AD-89C8-863342FCB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000">
            <a:off x="9091914" y="600035"/>
            <a:ext cx="2431928" cy="2431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7422D0-5560-4BF4-BF1E-4BB5D1C50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82" y="4453358"/>
            <a:ext cx="2247900" cy="2181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294A31-1354-40BD-A90A-6B07BA36A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43" y="3769593"/>
            <a:ext cx="2381250" cy="2554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EE9A7C-2E99-43C9-BCA9-09F7BF064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39" y="248103"/>
            <a:ext cx="4611721" cy="3078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88DAD1-E6A4-40D9-AEC8-F22B8B685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278">
            <a:off x="629455" y="675307"/>
            <a:ext cx="2442319" cy="24423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E404079-41FA-4A80-BC32-E045CFFE3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722">
            <a:off x="328830" y="4444664"/>
            <a:ext cx="3912043" cy="219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2ACBCE-8D91-4ACB-8B47-4513B5799680}"/>
              </a:ext>
            </a:extLst>
          </p:cNvPr>
          <p:cNvSpPr txBox="1"/>
          <p:nvPr/>
        </p:nvSpPr>
        <p:spPr>
          <a:xfrm rot="10800000" flipV="1">
            <a:off x="1408919" y="214635"/>
            <a:ext cx="1000242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Mitigation Committee</a:t>
            </a:r>
          </a:p>
          <a:p>
            <a:pPr algn="ctr"/>
            <a:endParaRPr lang="en-US" sz="4400" b="1" dirty="0"/>
          </a:p>
          <a:p>
            <a:r>
              <a:rPr lang="en-US" sz="2800" b="1" dirty="0"/>
              <a:t>Mayor</a:t>
            </a:r>
          </a:p>
          <a:p>
            <a:r>
              <a:rPr lang="en-US" sz="2800" b="1" dirty="0"/>
              <a:t>Councilwoman Josee Rich</a:t>
            </a:r>
          </a:p>
          <a:p>
            <a:r>
              <a:rPr lang="en-US" sz="2800" b="1" dirty="0"/>
              <a:t>Councilman Ray </a:t>
            </a:r>
            <a:r>
              <a:rPr lang="en-US" sz="2800" b="1" dirty="0" err="1"/>
              <a:t>Parzych</a:t>
            </a:r>
            <a:endParaRPr lang="en-US" sz="2800" b="1" dirty="0"/>
          </a:p>
          <a:p>
            <a:r>
              <a:rPr lang="en-US" sz="2800" b="1" dirty="0"/>
              <a:t>Borough Administrator Jill </a:t>
            </a:r>
            <a:r>
              <a:rPr lang="en-US" sz="2800" b="1" dirty="0" err="1"/>
              <a:t>Gougher</a:t>
            </a:r>
            <a:endParaRPr lang="en-US" sz="2800" b="1" dirty="0"/>
          </a:p>
          <a:p>
            <a:r>
              <a:rPr lang="en-US" sz="2800" b="1" dirty="0"/>
              <a:t>Mott &amp; Associates, Paul Kates, Planning Board Engineer</a:t>
            </a:r>
          </a:p>
          <a:p>
            <a:r>
              <a:rPr lang="en-US" sz="2800" b="1" dirty="0"/>
              <a:t>Remington &amp; </a:t>
            </a:r>
            <a:r>
              <a:rPr lang="en-US" sz="2800" b="1" dirty="0" err="1"/>
              <a:t>Vernick</a:t>
            </a:r>
            <a:r>
              <a:rPr lang="en-US" sz="2800" b="1" dirty="0"/>
              <a:t>, Ryan McGowan, Engineer</a:t>
            </a:r>
          </a:p>
          <a:p>
            <a:r>
              <a:rPr lang="en-US" sz="2800" b="1" dirty="0"/>
              <a:t>DeBlasio &amp; Associates, Marc DeBlasio, Borough Engineer</a:t>
            </a:r>
          </a:p>
          <a:p>
            <a:r>
              <a:rPr lang="en-US" sz="2800" b="1" dirty="0"/>
              <a:t>Wally Bishop, SHPOA</a:t>
            </a:r>
          </a:p>
          <a:p>
            <a:r>
              <a:rPr lang="en-US" sz="2800" b="1" dirty="0"/>
              <a:t>Dr. Lenore Tedesco, Wetlands Institute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3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ECF8D2-535F-4029-9A36-9ACE3EC26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30" y="2833644"/>
            <a:ext cx="3554022" cy="3684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500F2D-CB70-4A6D-859E-63D3F987D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03" y="3030315"/>
            <a:ext cx="3679157" cy="3291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0F60C6-15C0-47D2-9FFE-97C92EB1F766}"/>
              </a:ext>
            </a:extLst>
          </p:cNvPr>
          <p:cNvSpPr txBox="1"/>
          <p:nvPr/>
        </p:nvSpPr>
        <p:spPr>
          <a:xfrm>
            <a:off x="1513442" y="339840"/>
            <a:ext cx="95358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USE PLASTICS</a:t>
            </a:r>
          </a:p>
          <a:p>
            <a:pPr algn="ctr"/>
            <a:endParaRPr lang="en-US" sz="1200" dirty="0"/>
          </a:p>
          <a:p>
            <a:r>
              <a:rPr lang="en-US" sz="2400" b="1" dirty="0"/>
              <a:t>Ordinance passed this summer – effective June 1, 2019</a:t>
            </a:r>
          </a:p>
          <a:p>
            <a:r>
              <a:rPr lang="en-US" sz="2400" b="1" dirty="0"/>
              <a:t>New Jersey will NOT be passing legislation – Governor veto </a:t>
            </a:r>
          </a:p>
          <a:p>
            <a:r>
              <a:rPr lang="en-US" sz="2400" b="1" dirty="0"/>
              <a:t>Meeting with Chamber of Commerce on September 27</a:t>
            </a:r>
            <a:r>
              <a:rPr lang="en-US" sz="2400" dirty="0"/>
              <a:t> </a:t>
            </a:r>
          </a:p>
          <a:p>
            <a:r>
              <a:rPr lang="en-US" sz="2400" b="1" dirty="0"/>
              <a:t>Avalon is passing similar ordinance at their next meeting</a:t>
            </a:r>
          </a:p>
        </p:txBody>
      </p:sp>
    </p:spTree>
    <p:extLst>
      <p:ext uri="{BB962C8B-B14F-4D97-AF65-F5344CB8AC3E}">
        <p14:creationId xmlns:p14="http://schemas.microsoft.com/office/powerpoint/2010/main" val="285993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4C6754-3814-410C-83D5-6BE1C05B0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1" y="1174068"/>
            <a:ext cx="4553429" cy="289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7079CF-D1EC-428C-9241-37DCB62FF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9" y="4211989"/>
            <a:ext cx="4823118" cy="2473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A5B220-FC6E-401D-983C-10F6E4E57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4" y="507480"/>
            <a:ext cx="5980043" cy="241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BAA99A-0AB8-458B-9F1D-B7CA55B4F541}"/>
              </a:ext>
            </a:extLst>
          </p:cNvPr>
          <p:cNvSpPr txBox="1"/>
          <p:nvPr/>
        </p:nvSpPr>
        <p:spPr>
          <a:xfrm>
            <a:off x="6377358" y="2360644"/>
            <a:ext cx="537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93</a:t>
            </a:r>
            <a:r>
              <a:rPr lang="en-US" b="1" baseline="30000" dirty="0"/>
              <a:t>rd</a:t>
            </a:r>
            <a:r>
              <a:rPr lang="en-US" b="1" dirty="0"/>
              <a:t> Street Sanitary &amp; Stormwater Pump Station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07F600-102B-40ED-ABF2-5D802D441089}"/>
              </a:ext>
            </a:extLst>
          </p:cNvPr>
          <p:cNvSpPr txBox="1"/>
          <p:nvPr/>
        </p:nvSpPr>
        <p:spPr>
          <a:xfrm>
            <a:off x="2898918" y="6315847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Police Station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E73F1A-0A10-4033-9D21-2B6D85601AA5}"/>
              </a:ext>
            </a:extLst>
          </p:cNvPr>
          <p:cNvSpPr txBox="1"/>
          <p:nvPr/>
        </p:nvSpPr>
        <p:spPr>
          <a:xfrm>
            <a:off x="2388636" y="1647228"/>
            <a:ext cx="196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Comfort Station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07A050-28F0-42C9-A2BD-275BC47F5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29" y="3152902"/>
            <a:ext cx="4709703" cy="35322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B9D155-04F3-48CC-AC91-55514B83F4AB}"/>
              </a:ext>
            </a:extLst>
          </p:cNvPr>
          <p:cNvSpPr txBox="1"/>
          <p:nvPr/>
        </p:nvSpPr>
        <p:spPr>
          <a:xfrm>
            <a:off x="6890705" y="3700399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Tennis &amp; Pickleball Support 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A43493-CF4B-4B08-91E9-2FBECCE68949}"/>
              </a:ext>
            </a:extLst>
          </p:cNvPr>
          <p:cNvSpPr txBox="1"/>
          <p:nvPr/>
        </p:nvSpPr>
        <p:spPr>
          <a:xfrm>
            <a:off x="964958" y="189024"/>
            <a:ext cx="481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Projects</a:t>
            </a:r>
          </a:p>
        </p:txBody>
      </p:sp>
    </p:spTree>
    <p:extLst>
      <p:ext uri="{BB962C8B-B14F-4D97-AF65-F5344CB8AC3E}">
        <p14:creationId xmlns:p14="http://schemas.microsoft.com/office/powerpoint/2010/main" val="155443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F4320F-F2B9-48AB-AEF2-C923CB05D592}"/>
              </a:ext>
            </a:extLst>
          </p:cNvPr>
          <p:cNvSpPr txBox="1"/>
          <p:nvPr/>
        </p:nvSpPr>
        <p:spPr>
          <a:xfrm>
            <a:off x="2360645" y="429207"/>
            <a:ext cx="6913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and Utility Projects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D5F91A-716E-458F-B4E0-B6DAB0AAB652}"/>
              </a:ext>
            </a:extLst>
          </p:cNvPr>
          <p:cNvSpPr txBox="1"/>
          <p:nvPr/>
        </p:nvSpPr>
        <p:spPr>
          <a:xfrm>
            <a:off x="1266738" y="1198648"/>
            <a:ext cx="94543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Roadway, Water &amp; Sewer </a:t>
            </a:r>
          </a:p>
          <a:p>
            <a:r>
              <a:rPr lang="en-US" dirty="0"/>
              <a:t>92</a:t>
            </a:r>
            <a:r>
              <a:rPr lang="en-US" baseline="30000" dirty="0"/>
              <a:t>nd</a:t>
            </a:r>
            <a:r>
              <a:rPr lang="en-US" dirty="0"/>
              <a:t> Street (Sunset to Third Avenue</a:t>
            </a:r>
          </a:p>
          <a:p>
            <a:r>
              <a:rPr lang="en-US" dirty="0"/>
              <a:t>100</a:t>
            </a:r>
            <a:r>
              <a:rPr lang="en-US" baseline="30000" dirty="0"/>
              <a:t>th</a:t>
            </a:r>
            <a:r>
              <a:rPr lang="en-US" dirty="0"/>
              <a:t> Street (Beach to First Avenue)</a:t>
            </a:r>
          </a:p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Street (Beach to First Avenue)</a:t>
            </a:r>
          </a:p>
          <a:p>
            <a:r>
              <a:rPr lang="en-US" dirty="0"/>
              <a:t>102</a:t>
            </a:r>
            <a:r>
              <a:rPr lang="en-US" baseline="30000" dirty="0"/>
              <a:t>nd</a:t>
            </a:r>
            <a:r>
              <a:rPr lang="en-US" dirty="0"/>
              <a:t> Street (Beach to First Avenue)</a:t>
            </a:r>
          </a:p>
          <a:p>
            <a:r>
              <a:rPr lang="en-US" dirty="0"/>
              <a:t>106</a:t>
            </a:r>
            <a:r>
              <a:rPr lang="en-US" baseline="30000" dirty="0"/>
              <a:t>th</a:t>
            </a:r>
            <a:r>
              <a:rPr lang="en-US" dirty="0"/>
              <a:t> Street (Third Avenue to the Bay)</a:t>
            </a:r>
          </a:p>
          <a:p>
            <a:r>
              <a:rPr lang="en-US" dirty="0"/>
              <a:t>108</a:t>
            </a:r>
            <a:r>
              <a:rPr lang="en-US" baseline="30000" dirty="0"/>
              <a:t>th</a:t>
            </a:r>
            <a:r>
              <a:rPr lang="en-US" dirty="0"/>
              <a:t> Street (Beach to First Avenue)</a:t>
            </a:r>
          </a:p>
          <a:p>
            <a:r>
              <a:rPr lang="en-US" dirty="0"/>
              <a:t>Chelsea Place (Second to Third Avenue)</a:t>
            </a:r>
          </a:p>
          <a:p>
            <a:r>
              <a:rPr lang="en-US" dirty="0"/>
              <a:t>110</a:t>
            </a:r>
            <a:r>
              <a:rPr lang="en-US" baseline="30000" dirty="0"/>
              <a:t>th</a:t>
            </a:r>
            <a:r>
              <a:rPr lang="en-US" dirty="0"/>
              <a:t> Street (Beach to Second Avenue)</a:t>
            </a:r>
          </a:p>
          <a:p>
            <a:r>
              <a:rPr lang="en-US" dirty="0"/>
              <a:t>122</a:t>
            </a:r>
            <a:r>
              <a:rPr lang="en-US" baseline="30000" dirty="0"/>
              <a:t>nd</a:t>
            </a:r>
            <a:r>
              <a:rPr lang="en-US" dirty="0"/>
              <a:t> Street (Beach to Second Avenue)</a:t>
            </a:r>
          </a:p>
          <a:p>
            <a:r>
              <a:rPr lang="en-US" dirty="0"/>
              <a:t>Third Avenue (96</a:t>
            </a:r>
            <a:r>
              <a:rPr lang="en-US" baseline="30000" dirty="0"/>
              <a:t>th</a:t>
            </a:r>
            <a:r>
              <a:rPr lang="en-US" dirty="0"/>
              <a:t> to 99</a:t>
            </a:r>
            <a:r>
              <a:rPr lang="en-US" baseline="30000" dirty="0"/>
              <a:t>th</a:t>
            </a:r>
            <a:r>
              <a:rPr lang="en-US" dirty="0"/>
              <a:t> Street)</a:t>
            </a:r>
          </a:p>
          <a:p>
            <a:r>
              <a:rPr lang="en-US" dirty="0"/>
              <a:t>118</a:t>
            </a:r>
            <a:r>
              <a:rPr lang="en-US" baseline="30000" dirty="0"/>
              <a:t>th</a:t>
            </a:r>
            <a:r>
              <a:rPr lang="en-US" dirty="0"/>
              <a:t> Street (Second Avenue Intersection)</a:t>
            </a:r>
          </a:p>
          <a:p>
            <a:endParaRPr lang="en-US" dirty="0"/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Paving Only</a:t>
            </a:r>
          </a:p>
          <a:p>
            <a:r>
              <a:rPr lang="en-US" dirty="0"/>
              <a:t>88</a:t>
            </a:r>
            <a:r>
              <a:rPr lang="en-US" baseline="30000" dirty="0"/>
              <a:t>th</a:t>
            </a:r>
            <a:r>
              <a:rPr lang="en-US" dirty="0"/>
              <a:t> Street (Sunset to the Bay)</a:t>
            </a:r>
          </a:p>
          <a:p>
            <a:r>
              <a:rPr lang="en-US" dirty="0"/>
              <a:t>108</a:t>
            </a:r>
            <a:r>
              <a:rPr lang="en-US" baseline="30000" dirty="0"/>
              <a:t>th</a:t>
            </a:r>
            <a:r>
              <a:rPr lang="en-US" dirty="0"/>
              <a:t> Street (Second to Third Avenue)</a:t>
            </a:r>
          </a:p>
          <a:p>
            <a:r>
              <a:rPr lang="en-US" sz="1600" b="1" i="1" dirty="0"/>
              <a:t>NOTE: Dependent upon funding – if not enough in 2018 paving only will be done in 2019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6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69ABC3-0179-4B7E-8550-8D5244054416}"/>
              </a:ext>
            </a:extLst>
          </p:cNvPr>
          <p:cNvSpPr txBox="1"/>
          <p:nvPr/>
        </p:nvSpPr>
        <p:spPr>
          <a:xfrm>
            <a:off x="2572624" y="645954"/>
            <a:ext cx="7046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and Utility Projects 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ontinued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68D6EF-6623-4489-8C50-471A8FCA283A}"/>
              </a:ext>
            </a:extLst>
          </p:cNvPr>
          <p:cNvSpPr txBox="1"/>
          <p:nvPr/>
        </p:nvSpPr>
        <p:spPr>
          <a:xfrm>
            <a:off x="2231472" y="2365694"/>
            <a:ext cx="8296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South Jersey Gas will be doing final paving of impacted streets this fall.  Roads will be restored to original condition, including striping, bike lanes and patches.</a:t>
            </a:r>
          </a:p>
        </p:txBody>
      </p:sp>
    </p:spTree>
    <p:extLst>
      <p:ext uri="{BB962C8B-B14F-4D97-AF65-F5344CB8AC3E}">
        <p14:creationId xmlns:p14="http://schemas.microsoft.com/office/powerpoint/2010/main" val="10763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8DFB0A-88BE-4968-BE50-C56EE968FD1A}"/>
              </a:ext>
            </a:extLst>
          </p:cNvPr>
          <p:cNvSpPr txBox="1"/>
          <p:nvPr/>
        </p:nvSpPr>
        <p:spPr>
          <a:xfrm>
            <a:off x="2342753" y="450694"/>
            <a:ext cx="771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Budget Review Time 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840" y="1560352"/>
            <a:ext cx="1150969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14, 2018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Budget documents sent to all department heads to prepare documents for Council Committee review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October/November: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Budgets requests reviewed by Council Committees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21, 2018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Budgets are returned to CFO and Administrator 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4 &amp; 18, 2018: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Work Sessions:  Department budgets are presented to Mayor and Council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19, 2019: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Budget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introduced at Council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19, 2018: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Budget adopted at Council Meeting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358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514</TotalTime>
  <Words>436</Words>
  <Application>Microsoft Macintosh PowerPoint</Application>
  <PresentationFormat>Custom</PresentationFormat>
  <Paragraphs>95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Slice</vt:lpstr>
      <vt:lpstr>Borough Updates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Borough Updates</dc:title>
  <dc:creator>Douglas Dunhour</dc:creator>
  <cp:lastModifiedBy>A B Reut</cp:lastModifiedBy>
  <cp:revision>26</cp:revision>
  <cp:lastPrinted>2018-09-07T22:30:18Z</cp:lastPrinted>
  <dcterms:created xsi:type="dcterms:W3CDTF">2018-09-05T21:59:34Z</dcterms:created>
  <dcterms:modified xsi:type="dcterms:W3CDTF">2018-09-07T23:47:47Z</dcterms:modified>
</cp:coreProperties>
</file>